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4.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6.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7.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8.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9.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20.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64" r:id="rId13"/>
    <p:sldMasterId id="2147483986" r:id="rId14"/>
    <p:sldMasterId id="2147483998" r:id="rId15"/>
    <p:sldMasterId id="2147484010" r:id="rId16"/>
    <p:sldMasterId id="2147484032" r:id="rId17"/>
    <p:sldMasterId id="2147484064" r:id="rId18"/>
    <p:sldMasterId id="2147484083" r:id="rId19"/>
    <p:sldMasterId id="2147484102" r:id="rId20"/>
    <p:sldMasterId id="2147484126" r:id="rId21"/>
  </p:sldMasterIdLst>
  <p:notesMasterIdLst>
    <p:notesMasterId r:id="rId84"/>
  </p:notesMasterIdLst>
  <p:sldIdLst>
    <p:sldId id="553" r:id="rId22"/>
    <p:sldId id="388" r:id="rId23"/>
    <p:sldId id="537" r:id="rId24"/>
    <p:sldId id="433" r:id="rId25"/>
    <p:sldId id="532" r:id="rId26"/>
    <p:sldId id="541" r:id="rId27"/>
    <p:sldId id="542" r:id="rId28"/>
    <p:sldId id="543" r:id="rId29"/>
    <p:sldId id="437" r:id="rId30"/>
    <p:sldId id="438" r:id="rId31"/>
    <p:sldId id="477" r:id="rId32"/>
    <p:sldId id="478" r:id="rId33"/>
    <p:sldId id="525" r:id="rId34"/>
    <p:sldId id="526" r:id="rId35"/>
    <p:sldId id="527" r:id="rId36"/>
    <p:sldId id="480" r:id="rId37"/>
    <p:sldId id="483" r:id="rId38"/>
    <p:sldId id="484" r:id="rId39"/>
    <p:sldId id="487" r:id="rId40"/>
    <p:sldId id="440" r:id="rId41"/>
    <p:sldId id="441" r:id="rId42"/>
    <p:sldId id="442" r:id="rId43"/>
    <p:sldId id="443" r:id="rId44"/>
    <p:sldId id="558" r:id="rId45"/>
    <p:sldId id="557" r:id="rId46"/>
    <p:sldId id="545" r:id="rId47"/>
    <p:sldId id="547" r:id="rId48"/>
    <p:sldId id="548" r:id="rId49"/>
    <p:sldId id="549" r:id="rId50"/>
    <p:sldId id="561" r:id="rId51"/>
    <p:sldId id="562" r:id="rId52"/>
    <p:sldId id="556" r:id="rId53"/>
    <p:sldId id="509" r:id="rId54"/>
    <p:sldId id="517" r:id="rId55"/>
    <p:sldId id="446" r:id="rId56"/>
    <p:sldId id="447" r:id="rId57"/>
    <p:sldId id="490" r:id="rId58"/>
    <p:sldId id="521" r:id="rId59"/>
    <p:sldId id="522" r:id="rId60"/>
    <p:sldId id="449" r:id="rId61"/>
    <p:sldId id="450" r:id="rId62"/>
    <p:sldId id="451" r:id="rId63"/>
    <p:sldId id="503" r:id="rId64"/>
    <p:sldId id="452" r:id="rId65"/>
    <p:sldId id="429" r:id="rId66"/>
    <p:sldId id="430" r:id="rId67"/>
    <p:sldId id="431" r:id="rId68"/>
    <p:sldId id="432" r:id="rId69"/>
    <p:sldId id="504" r:id="rId70"/>
    <p:sldId id="492" r:id="rId71"/>
    <p:sldId id="501" r:id="rId72"/>
    <p:sldId id="493" r:id="rId73"/>
    <p:sldId id="494" r:id="rId74"/>
    <p:sldId id="495" r:id="rId75"/>
    <p:sldId id="496" r:id="rId76"/>
    <p:sldId id="497" r:id="rId77"/>
    <p:sldId id="498" r:id="rId78"/>
    <p:sldId id="499" r:id="rId79"/>
    <p:sldId id="529" r:id="rId80"/>
    <p:sldId id="502" r:id="rId81"/>
    <p:sldId id="455" r:id="rId82"/>
    <p:sldId id="555" r:id="rId83"/>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2" autoAdjust="0"/>
    <p:restoredTop sz="78751" autoAdjust="0"/>
  </p:normalViewPr>
  <p:slideViewPr>
    <p:cSldViewPr snapToGrid="0">
      <p:cViewPr varScale="1">
        <p:scale>
          <a:sx n="113" d="100"/>
          <a:sy n="113" d="100"/>
        </p:scale>
        <p:origin x="56" y="80"/>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64129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6/4/2018 2:08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6/4/2018 2:08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6/4/2018 2:08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6/4/2018 2:08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23</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6/4/2018 2:08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25</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6/4/2018 2:08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6/4/2018 2:08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6/4/2018 2:08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6/4/2018 2:08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35</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6/4/2018 2:08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36</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6/4/2018 2:08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40</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41</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6/4/2018 2:08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6/4/2018 2:08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44</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6/4/2018 2:08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6/4/2018 2:08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6/4/2018 2:08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10</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7.xml"/><Relationship Id="rId5" Type="http://schemas.openxmlformats.org/officeDocument/2006/relationships/image" Target="../media/image31.png"/><Relationship Id="rId4" Type="http://schemas.microsoft.com/office/2007/relationships/hdphoto" Target="../media/hdphoto1.wdp"/></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9.xml"/><Relationship Id="rId5" Type="http://schemas.microsoft.com/office/2007/relationships/hdphoto" Target="../media/hdphoto3.wdp"/><Relationship Id="rId4" Type="http://schemas.openxmlformats.org/officeDocument/2006/relationships/image" Target="../media/image39.pn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61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6/4/2018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6/4/2018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236877199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6/4/2018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6/4/2018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image" Target="../media/image4.emf"/><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theme" Target="../theme/theme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theme" Target="../theme/theme12.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theme" Target="../theme/theme14.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8.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theme" Target="../theme/theme15.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6.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image" Target="../media/image19.png"/><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image" Target="../media/image18.png"/><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image" Target="../media/image1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33" Type="http://schemas.openxmlformats.org/officeDocument/2006/relationships/image" Target="../media/image28.png"/><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29" Type="http://schemas.openxmlformats.org/officeDocument/2006/relationships/slideLayout" Target="../slideLayouts/slideLayout320.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32" Type="http://schemas.openxmlformats.org/officeDocument/2006/relationships/theme" Target="../theme/theme17.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slideLayout" Target="../slideLayouts/slideLayout319.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31" Type="http://schemas.openxmlformats.org/officeDocument/2006/relationships/slideLayout" Target="../slideLayouts/slideLayout322.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slideLayout" Target="../slideLayouts/slideLayout318.xml"/><Relationship Id="rId30" Type="http://schemas.openxmlformats.org/officeDocument/2006/relationships/slideLayout" Target="../slideLayouts/slideLayout32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10" Type="http://schemas.openxmlformats.org/officeDocument/2006/relationships/slideLayout" Target="../slideLayouts/slideLayout332.xml"/><Relationship Id="rId19" Type="http://schemas.openxmlformats.org/officeDocument/2006/relationships/theme" Target="../theme/theme18.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10" Type="http://schemas.openxmlformats.org/officeDocument/2006/relationships/slideLayout" Target="../slideLayouts/slideLayout350.xml"/><Relationship Id="rId19" Type="http://schemas.openxmlformats.org/officeDocument/2006/relationships/theme" Target="../theme/theme19.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image" Target="../media/image4.emf"/><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21" Type="http://schemas.openxmlformats.org/officeDocument/2006/relationships/theme" Target="../theme/theme21.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9.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6/4/2018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6/4/2018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6/4/2018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6/4/2018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4150" r:id="rId20"/>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41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1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113.xml"/><Relationship Id="rId5" Type="http://schemas.openxmlformats.org/officeDocument/2006/relationships/image" Target="../media/image57.png"/><Relationship Id="rId4" Type="http://schemas.openxmlformats.org/officeDocument/2006/relationships/image" Target="../media/image56.emf"/></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8.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2.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1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64.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6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30.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0.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0.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02.xml"/><Relationship Id="rId1" Type="http://schemas.openxmlformats.org/officeDocument/2006/relationships/tags" Target="../tags/tag5.xml"/><Relationship Id="rId5" Type="http://schemas.openxmlformats.org/officeDocument/2006/relationships/image" Target="../media/image72.emf"/><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2.xml"/></Relationships>
</file>

<file path=ppt/slides/_rels/slide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4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36.xml"/><Relationship Id="rId1" Type="http://schemas.openxmlformats.org/officeDocument/2006/relationships/slideLayout" Target="../slideLayouts/slideLayout10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emf"/><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6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0.xml"/><Relationship Id="rId1" Type="http://schemas.openxmlformats.org/officeDocument/2006/relationships/slideLayout" Target="../slideLayouts/slideLayout107.xml"/><Relationship Id="rId5" Type="http://schemas.openxmlformats.org/officeDocument/2006/relationships/image" Target="../media/image82.emf"/><Relationship Id="rId4" Type="http://schemas.openxmlformats.org/officeDocument/2006/relationships/image" Target="../media/image81.emf"/></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6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hyperlink" Target="https://github.com/azure/azure-quickstart-templat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6.xml"/><Relationship Id="rId1" Type="http://schemas.openxmlformats.org/officeDocument/2006/relationships/slideLayout" Target="../slideLayouts/slideLayout142.xml"/><Relationship Id="rId5" Type="http://schemas.openxmlformats.org/officeDocument/2006/relationships/image" Target="../media/image89.emf"/><Relationship Id="rId4" Type="http://schemas.openxmlformats.org/officeDocument/2006/relationships/image" Target="../media/image88.emf"/></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emf"/><Relationship Id="rId2" Type="http://schemas.openxmlformats.org/officeDocument/2006/relationships/notesSlide" Target="../notesSlides/notesSlide47.xml"/><Relationship Id="rId1" Type="http://schemas.openxmlformats.org/officeDocument/2006/relationships/slideLayout" Target="../slideLayouts/slideLayout113.xml"/><Relationship Id="rId6" Type="http://schemas.openxmlformats.org/officeDocument/2006/relationships/image" Target="../media/image93.png"/><Relationship Id="rId11" Type="http://schemas.openxmlformats.org/officeDocument/2006/relationships/image" Target="../media/image87.emf"/><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0.xml"/></Relationships>
</file>

<file path=ppt/slides/_rels/slide5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4.xml"/><Relationship Id="rId1" Type="http://schemas.openxmlformats.org/officeDocument/2006/relationships/slideLayout" Target="../slideLayouts/slideLayout250.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6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5.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15955" y="1802305"/>
            <a:ext cx="10206328" cy="984554"/>
          </a:xfrm>
        </p:spPr>
        <p:txBody>
          <a:bodyPr/>
          <a:lstStyle/>
          <a:p>
            <a:r>
              <a:rPr lang="en-US" dirty="0">
                <a:latin typeface="Fira Code" panose="020B0509050000020004" pitchFamily="49" charset="0"/>
                <a:ea typeface="Fira Code" panose="020B0509050000020004" pitchFamily="49" charset="0"/>
              </a:rPr>
              <a:t>Azure Compute</a:t>
            </a:r>
            <a:br>
              <a:rPr lang="en-US" dirty="0">
                <a:latin typeface="Fira Code" panose="020B0509050000020004" pitchFamily="49" charset="0"/>
                <a:ea typeface="Fira Code" panose="020B0509050000020004" pitchFamily="49" charset="0"/>
              </a:rPr>
            </a:br>
            <a:r>
              <a:rPr lang="en-US" sz="4000" dirty="0">
                <a:latin typeface="Fira Code" panose="020B0509050000020004" pitchFamily="49" charset="0"/>
                <a:ea typeface="Fira Code" panose="020B0509050000020004" pitchFamily="49" charset="0"/>
              </a:rPr>
              <a:t>Azure Skill Up</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15508" r="15421"/>
          <a:stretch/>
        </p:blipFill>
        <p:spPr>
          <a:xfrm>
            <a:off x="298888" y="1802305"/>
            <a:ext cx="809997" cy="1172685"/>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45113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73397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_rels/theme19.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1.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15487</TotalTime>
  <Words>6619</Words>
  <Application>Microsoft Office PowerPoint</Application>
  <PresentationFormat>Widescreen</PresentationFormat>
  <Paragraphs>1094</Paragraphs>
  <Slides>62</Slides>
  <Notes>57</Notes>
  <HiddenSlides>4</HiddenSlides>
  <MMClips>0</MMClips>
  <ScaleCrop>false</ScaleCrop>
  <HeadingPairs>
    <vt:vector size="6" baseType="variant">
      <vt:variant>
        <vt:lpstr>Fonts Used</vt:lpstr>
      </vt:variant>
      <vt:variant>
        <vt:i4>17</vt:i4>
      </vt:variant>
      <vt:variant>
        <vt:lpstr>Theme</vt:lpstr>
      </vt:variant>
      <vt:variant>
        <vt:i4>21</vt:i4>
      </vt:variant>
      <vt:variant>
        <vt:lpstr>Slide Titles</vt:lpstr>
      </vt:variant>
      <vt:variant>
        <vt:i4>62</vt:i4>
      </vt:variant>
    </vt:vector>
  </HeadingPairs>
  <TitlesOfParts>
    <vt:vector size="100" baseType="lpstr">
      <vt:lpstr>MS PGothic</vt:lpstr>
      <vt:lpstr>Arial</vt:lpstr>
      <vt:lpstr>Calibri</vt:lpstr>
      <vt:lpstr>Calibri Light</vt:lpstr>
      <vt:lpstr>Consolas</vt:lpstr>
      <vt:lpstr>Courier New</vt:lpstr>
      <vt:lpstr>Fira Code</vt:lpstr>
      <vt:lpstr>Segoe Semibold</vt:lpstr>
      <vt:lpstr>Segoe UI</vt:lpstr>
      <vt:lpstr>Segoe UI Black</vt:lpstr>
      <vt:lpstr>Segoe UI Light</vt:lpstr>
      <vt:lpstr>Segoe UI Light (Headings)</vt:lpstr>
      <vt:lpstr>Segoe UI Semibold</vt:lpstr>
      <vt:lpstr>Segoe UI Semilight</vt:lpstr>
      <vt:lpstr>segoe-ui_semibold</vt:lpstr>
      <vt:lpstr>Wingdings</vt:lpstr>
      <vt:lpstr>Wingdings 2</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Azure Compute Azure Skill Up</vt:lpstr>
      <vt:lpstr>Design Compute Infrastructure (20-25%)</vt:lpstr>
      <vt:lpstr>PowerPoint Presentation</vt:lpstr>
      <vt:lpstr>Azure Resource Manager (ARM) </vt:lpstr>
      <vt:lpstr>ARM Templates</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lpstr>Jumpstart Your Journey to the Azure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Charles Pluta</cp:lastModifiedBy>
  <cp:revision>222</cp:revision>
  <dcterms:created xsi:type="dcterms:W3CDTF">2017-06-01T19:54:22Z</dcterms:created>
  <dcterms:modified xsi:type="dcterms:W3CDTF">2018-06-04T06:16:50Z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